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80550"/>
  </p:normalViewPr>
  <p:slideViewPr>
    <p:cSldViewPr snapToGrid="0" snapToObjects="1">
      <p:cViewPr varScale="1">
        <p:scale>
          <a:sx n="69" d="100"/>
          <a:sy n="69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CF418-2EB7-C944-8721-7E19B668E8FA}" type="datetimeFigureOut">
              <a:rPr lang="en-US" smtClean="0"/>
              <a:t>4/10/18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138B7A-25F2-A444-9D5F-A972C818B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97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38B7A-25F2-A444-9D5F-A972C818B3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24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38B7A-25F2-A444-9D5F-A972C818B3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96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38B7A-25F2-A444-9D5F-A972C818B3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14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138B7A-25F2-A444-9D5F-A972C818B3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4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2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219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88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98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41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25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38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5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01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6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8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AFB7A-0B4F-4140-BE0F-062769A340FB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785B1-EE2A-5F4E-9EF8-463098E37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46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Predicting </a:t>
            </a:r>
            <a:r>
              <a:rPr lang="en-US" dirty="0" smtClean="0"/>
              <a:t>Mindfulness Behaviors </a:t>
            </a:r>
            <a:r>
              <a:rPr lang="en-US" dirty="0" smtClean="0"/>
              <a:t>from Values </a:t>
            </a:r>
            <a:r>
              <a:rPr lang="en-US" dirty="0" smtClean="0"/>
              <a:t>Progression Using Ecological Momentary Assessment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Jeff </a:t>
            </a:r>
            <a:r>
              <a:rPr lang="en-US" dirty="0" smtClean="0"/>
              <a:t>Pavlacic</a:t>
            </a:r>
          </a:p>
          <a:p>
            <a:r>
              <a:rPr lang="en-US" dirty="0" smtClean="0"/>
              <a:t>Stefan Schulenberg </a:t>
            </a:r>
          </a:p>
          <a:p>
            <a:r>
              <a:rPr lang="en-US" dirty="0" smtClean="0"/>
              <a:t>Erin Buchanan </a:t>
            </a:r>
          </a:p>
          <a:p>
            <a:r>
              <a:rPr lang="en-US" dirty="0" smtClean="0"/>
              <a:t>Gina Boullion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2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713" y="365125"/>
            <a:ext cx="5057063" cy="336232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18593" y="3881534"/>
            <a:ext cx="10154814" cy="2817943"/>
          </a:xfrm>
          <a:prstGeom prst="rect">
            <a:avLst/>
          </a:prstGeom>
        </p:spPr>
      </p:pic>
      <p:pic>
        <p:nvPicPr>
          <p:cNvPr id="1026" name="Picture 2" descr="mage result for values mindfulnes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24" y="338364"/>
            <a:ext cx="5057192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703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596" y="2366963"/>
            <a:ext cx="4634204" cy="381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8556"/>
            <a:ext cx="4719993" cy="381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8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58" y="1418253"/>
            <a:ext cx="11186122" cy="42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6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../../../../Downloads/image-6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92" y="254643"/>
            <a:ext cx="11412638" cy="61924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903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</TotalTime>
  <Words>22</Words>
  <Application>Microsoft Macintosh PowerPoint</Application>
  <PresentationFormat>Widescreen</PresentationFormat>
  <Paragraphs>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Predicting Mindfulness Behaviors from Values Progression Using Ecological Momentary Assessment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Mindfulness from Values Behavior</dc:title>
  <dc:creator>Pavlacic, Jeffrey M</dc:creator>
  <cp:lastModifiedBy>Pavlacic, Jeffrey M</cp:lastModifiedBy>
  <cp:revision>8</cp:revision>
  <dcterms:created xsi:type="dcterms:W3CDTF">2018-04-05T14:00:47Z</dcterms:created>
  <dcterms:modified xsi:type="dcterms:W3CDTF">2018-04-10T22:44:09Z</dcterms:modified>
</cp:coreProperties>
</file>

<file path=docProps/thumbnail.jpeg>
</file>